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64" r:id="rId5"/>
    <p:sldId id="266" r:id="rId6"/>
    <p:sldId id="259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48EC1-7C13-45C1-9060-4016D8A28E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09A0BC-8A0D-4179-A73E-4A1014AC52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1348C9-F90F-4066-BB38-292FC4049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24652-D4D5-4519-8213-0B9BC24830AA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359C9A-5B9E-486E-8203-B11153FD3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9DE9DE-EE25-4284-A3E3-AD1F16A07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6443E-70E9-4DF6-98A3-675B428C6D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811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E9E51-2A1B-4665-9AF6-EFC08AF62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2BF46A-581F-4BEB-B624-0D730238D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B3EF91-7BD3-4FF2-A4A6-E36F20F67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24652-D4D5-4519-8213-0B9BC24830AA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B77D31-E7C8-4104-B931-B7F8105C0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11456E-B43C-4AA5-86CB-E93C1C6D6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6443E-70E9-4DF6-98A3-675B428C6D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819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9B5D93-B2EE-4B0C-8592-D3132D72B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E1CF54-434C-445B-A6F7-EF2555BDF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CC6FB-78F5-4DD4-8EFA-A0E5AF044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24652-D4D5-4519-8213-0B9BC24830AA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8B5B04-2DE4-4F2A-95B5-8B265C3C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9CAD67-F1B5-40E0-9530-637364A03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6443E-70E9-4DF6-98A3-675B428C6D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009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4FFB9F-1558-4B72-9CF9-07B9DC263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862EFD-A8B8-49AB-9303-054E98631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08C836-02D4-4E95-B8E4-58BC5C190F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91E3A3-1AF2-45D4-9F9E-3B708FD51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24652-D4D5-4519-8213-0B9BC24830AA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EFE2A6-1E83-4FF1-8E69-3E206D1FF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6DE06C-97C8-4160-8052-113997268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6443E-70E9-4DF6-98A3-675B428C6D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195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54D56C-982E-450E-8825-C9B5EFEC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16F4CF-4A28-4300-A264-A08AA941E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154589-AA5D-4978-A062-3A6984995E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774222-8DC8-4C45-B753-11A3F1D752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7E317A4-4857-4BD2-B871-A317B50EFC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4C080B6-9EDB-48E9-AC68-2337C3950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24652-D4D5-4519-8213-0B9BC24830AA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3214B93-0B05-4AF5-B050-056732BC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52AB034-DCA7-4875-8634-180308FF8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6443E-70E9-4DF6-98A3-675B428C6D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033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D1650F-F212-4C40-ABEF-98AC57C3E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9FC3A13-9E4A-420E-BB48-07937E2E4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24652-D4D5-4519-8213-0B9BC24830AA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851BCD7-ED4A-49BB-82EC-A8F26E42E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98CF489-86C0-42AF-9FE8-6C1302B09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6443E-70E9-4DF6-98A3-675B428C6D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43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D449CBE-9ACA-4B17-B156-4136FFA68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24652-D4D5-4519-8213-0B9BC24830AA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09B5C96-E47E-454C-AB58-F7D1D2262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4EEABD-FD8A-4C06-9409-06C82661A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6443E-70E9-4DF6-98A3-675B428C6D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897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D425A-8303-4EC9-914C-1D79D857B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F75680-C5C3-4B88-ADF5-BC0DDD43E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62230FB-8553-4B42-8368-BC8323A288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2C5D46-91C7-436B-AA5E-4F6DDB929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24652-D4D5-4519-8213-0B9BC24830AA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0553F0-5287-48D7-A070-90B602F12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F0A4C3-EAE8-46F4-844A-D880B89FD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6443E-70E9-4DF6-98A3-675B428C6D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52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8DDD2A-DD77-4E07-8114-923A2EC98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EA53EB0-F2C9-4039-BD1C-25EA574D06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A5BEDA-8852-41F7-BF07-1A36F26C0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9A9BDE-458B-455F-927F-338D1779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24652-D4D5-4519-8213-0B9BC24830AA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85C66E-8EF8-4114-AC1E-F1F387868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D23154-DCF6-4BB3-B392-905C1AA06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6443E-70E9-4DF6-98A3-675B428C6D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213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BA2F30-9778-4814-A00B-08D7A62B4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149588E-49A2-4E91-A6DE-1CF607F41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519D18-4AAE-4529-8059-8BBF4F7EE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24652-D4D5-4519-8213-0B9BC24830AA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08B38D-D074-4FCE-8487-A1157C445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3D9716-D862-46C9-9D29-BE8A1D054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6443E-70E9-4DF6-98A3-675B428C6D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300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B22160E-ACCD-4B04-B757-737C5072BE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1EAD0A-039D-4FAB-8948-5D6F96D4D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CB40C2-58F9-4972-8768-EB1743130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24652-D4D5-4519-8213-0B9BC24830AA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0FD804-57ED-40D0-BD0B-443585941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61F0F4-1E09-4727-B4F3-C3C9A9A40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6443E-70E9-4DF6-98A3-675B428C6D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67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8667C2-87E5-4569-8AAC-6C9DEC1C0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FE4B48-E864-401B-BDE4-157E6494D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67C95F-100C-4BFC-837C-DB5CA928D6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24652-D4D5-4519-8213-0B9BC24830AA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31401F-947E-4B11-93ED-2944977CAF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AD0439-3252-4C5C-8038-DE0043C0E0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6443E-70E9-4DF6-98A3-675B428C6D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814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5221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796E056A-D6E7-4396-9118-0FC9358F1E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3"/>
          <a:stretch/>
        </p:blipFill>
        <p:spPr bwMode="auto">
          <a:xfrm>
            <a:off x="7788523" y="525644"/>
            <a:ext cx="4207565" cy="222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B6F96775-68F0-4E9C-8F8B-B956A6A6C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516"/>
            <a:ext cx="7884160" cy="195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95EC41-7812-4911-A480-9B0407DF7C18}"/>
              </a:ext>
            </a:extLst>
          </p:cNvPr>
          <p:cNvSpPr txBox="1"/>
          <p:nvPr/>
        </p:nvSpPr>
        <p:spPr>
          <a:xfrm>
            <a:off x="195912" y="1422400"/>
            <a:ext cx="1666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50+20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FA6D6C-1E1F-4243-9A6D-DB33B2BA5680}"/>
              </a:ext>
            </a:extLst>
          </p:cNvPr>
          <p:cNvSpPr txBox="1"/>
          <p:nvPr/>
        </p:nvSpPr>
        <p:spPr>
          <a:xfrm>
            <a:off x="4959626" y="3575962"/>
            <a:ext cx="2170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70+15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5AAEF9-7D22-4BB4-80FA-5B528DF5BA44}"/>
              </a:ext>
            </a:extLst>
          </p:cNvPr>
          <p:cNvSpPr txBox="1"/>
          <p:nvPr/>
        </p:nvSpPr>
        <p:spPr>
          <a:xfrm>
            <a:off x="2275840" y="3338411"/>
            <a:ext cx="1666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85-35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34D4F1-5DC4-4FA8-B63C-B4F585C5CEB0}"/>
              </a:ext>
            </a:extLst>
          </p:cNvPr>
          <p:cNvSpPr txBox="1"/>
          <p:nvPr/>
        </p:nvSpPr>
        <p:spPr>
          <a:xfrm>
            <a:off x="7061200" y="3493977"/>
            <a:ext cx="1666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50-18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15ED63-AFD7-43AA-812B-16CD8A49DBF0}"/>
              </a:ext>
            </a:extLst>
          </p:cNvPr>
          <p:cNvSpPr txBox="1"/>
          <p:nvPr/>
        </p:nvSpPr>
        <p:spPr>
          <a:xfrm>
            <a:off x="3108960" y="4413501"/>
            <a:ext cx="1850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32+48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B5B20B-5D47-47D3-97BF-3B9C0D83F0FB}"/>
              </a:ext>
            </a:extLst>
          </p:cNvPr>
          <p:cNvSpPr txBox="1"/>
          <p:nvPr/>
        </p:nvSpPr>
        <p:spPr>
          <a:xfrm>
            <a:off x="8355274" y="4717791"/>
            <a:ext cx="1666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80-75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837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796E056A-D6E7-4396-9118-0FC9358F1E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3"/>
          <a:stretch/>
        </p:blipFill>
        <p:spPr bwMode="auto">
          <a:xfrm>
            <a:off x="7788523" y="525644"/>
            <a:ext cx="4207565" cy="222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B6F96775-68F0-4E9C-8F8B-B956A6A6C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516"/>
            <a:ext cx="7884160" cy="195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95EC41-7812-4911-A480-9B0407DF7C18}"/>
              </a:ext>
            </a:extLst>
          </p:cNvPr>
          <p:cNvSpPr txBox="1"/>
          <p:nvPr/>
        </p:nvSpPr>
        <p:spPr>
          <a:xfrm>
            <a:off x="195912" y="1422400"/>
            <a:ext cx="1666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50+20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FA6D6C-1E1F-4243-9A6D-DB33B2BA5680}"/>
              </a:ext>
            </a:extLst>
          </p:cNvPr>
          <p:cNvSpPr txBox="1"/>
          <p:nvPr/>
        </p:nvSpPr>
        <p:spPr>
          <a:xfrm>
            <a:off x="2609795" y="1521281"/>
            <a:ext cx="1666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70+15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5AAEF9-7D22-4BB4-80FA-5B528DF5BA44}"/>
              </a:ext>
            </a:extLst>
          </p:cNvPr>
          <p:cNvSpPr txBox="1"/>
          <p:nvPr/>
        </p:nvSpPr>
        <p:spPr>
          <a:xfrm>
            <a:off x="4541520" y="1521281"/>
            <a:ext cx="1666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85-35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34D4F1-5DC4-4FA8-B63C-B4F585C5CEB0}"/>
              </a:ext>
            </a:extLst>
          </p:cNvPr>
          <p:cNvSpPr txBox="1"/>
          <p:nvPr/>
        </p:nvSpPr>
        <p:spPr>
          <a:xfrm>
            <a:off x="6350663" y="1471585"/>
            <a:ext cx="1666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50-18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15ED63-AFD7-43AA-812B-16CD8A49DBF0}"/>
              </a:ext>
            </a:extLst>
          </p:cNvPr>
          <p:cNvSpPr txBox="1"/>
          <p:nvPr/>
        </p:nvSpPr>
        <p:spPr>
          <a:xfrm>
            <a:off x="8226065" y="1521281"/>
            <a:ext cx="1666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32+48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B5B20B-5D47-47D3-97BF-3B9C0D83F0FB}"/>
              </a:ext>
            </a:extLst>
          </p:cNvPr>
          <p:cNvSpPr txBox="1"/>
          <p:nvPr/>
        </p:nvSpPr>
        <p:spPr>
          <a:xfrm>
            <a:off x="10398318" y="1578154"/>
            <a:ext cx="1666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80-75</a:t>
            </a:r>
          </a:p>
        </p:txBody>
      </p:sp>
    </p:spTree>
    <p:extLst>
      <p:ext uri="{BB962C8B-B14F-4D97-AF65-F5344CB8AC3E}">
        <p14:creationId xmlns:p14="http://schemas.microsoft.com/office/powerpoint/2010/main" val="359218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BC46F5C-C262-4EE7-BF93-47863ADAEBBD}"/>
              </a:ext>
            </a:extLst>
          </p:cNvPr>
          <p:cNvSpPr txBox="1"/>
          <p:nvPr/>
        </p:nvSpPr>
        <p:spPr>
          <a:xfrm>
            <a:off x="1321462" y="525505"/>
            <a:ext cx="103726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компоненты сложения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C2CAE5-A3D8-42EB-AF00-1D5147D8AF67}"/>
              </a:ext>
            </a:extLst>
          </p:cNvPr>
          <p:cNvSpPr txBox="1"/>
          <p:nvPr/>
        </p:nvSpPr>
        <p:spPr>
          <a:xfrm>
            <a:off x="3312822" y="2242545"/>
            <a:ext cx="58006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+ 6 = 30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6E38ED-7410-4A04-8976-316066026CAB}"/>
              </a:ext>
            </a:extLst>
          </p:cNvPr>
          <p:cNvSpPr txBox="1"/>
          <p:nvPr/>
        </p:nvSpPr>
        <p:spPr>
          <a:xfrm>
            <a:off x="2804822" y="3296233"/>
            <a:ext cx="5039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слагаемое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5943A5-0D84-4374-AA47-6979185295FD}"/>
              </a:ext>
            </a:extLst>
          </p:cNvPr>
          <p:cNvSpPr txBox="1"/>
          <p:nvPr/>
        </p:nvSpPr>
        <p:spPr>
          <a:xfrm>
            <a:off x="5121302" y="3296233"/>
            <a:ext cx="5039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слагаемое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15D555-E06C-471B-B517-F91D82256C59}"/>
              </a:ext>
            </a:extLst>
          </p:cNvPr>
          <p:cNvSpPr txBox="1"/>
          <p:nvPr/>
        </p:nvSpPr>
        <p:spPr>
          <a:xfrm>
            <a:off x="7437782" y="3314177"/>
            <a:ext cx="5039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</a:t>
            </a:r>
          </a:p>
        </p:txBody>
      </p:sp>
    </p:spTree>
    <p:extLst>
      <p:ext uri="{BB962C8B-B14F-4D97-AF65-F5344CB8AC3E}">
        <p14:creationId xmlns:p14="http://schemas.microsoft.com/office/powerpoint/2010/main" val="331040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8AD019-7D2E-426A-9C0A-76CBE4A3980A}"/>
              </a:ext>
            </a:extLst>
          </p:cNvPr>
          <p:cNvSpPr txBox="1"/>
          <p:nvPr/>
        </p:nvSpPr>
        <p:spPr>
          <a:xfrm>
            <a:off x="2244038" y="728705"/>
            <a:ext cx="18687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F2AF7E-71DA-45FE-9790-493B21EAE00E}"/>
              </a:ext>
            </a:extLst>
          </p:cNvPr>
          <p:cNvSpPr txBox="1"/>
          <p:nvPr/>
        </p:nvSpPr>
        <p:spPr>
          <a:xfrm>
            <a:off x="6757062" y="728705"/>
            <a:ext cx="18687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D6342D-C6E2-4D7D-8619-8CE7233601E8}"/>
              </a:ext>
            </a:extLst>
          </p:cNvPr>
          <p:cNvSpPr txBox="1"/>
          <p:nvPr/>
        </p:nvSpPr>
        <p:spPr>
          <a:xfrm>
            <a:off x="4459249" y="2858018"/>
            <a:ext cx="18687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4711E3-2A76-42F9-9D05-F244A048EC34}"/>
              </a:ext>
            </a:extLst>
          </p:cNvPr>
          <p:cNvSpPr txBox="1"/>
          <p:nvPr/>
        </p:nvSpPr>
        <p:spPr>
          <a:xfrm>
            <a:off x="1706550" y="1304873"/>
            <a:ext cx="18687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024716-20FF-40AD-B555-4E568321C43A}"/>
              </a:ext>
            </a:extLst>
          </p:cNvPr>
          <p:cNvSpPr txBox="1"/>
          <p:nvPr/>
        </p:nvSpPr>
        <p:spPr>
          <a:xfrm>
            <a:off x="2142438" y="1589353"/>
            <a:ext cx="18687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93A90F20-8CB3-4D1E-8195-FECF8CDEB672}"/>
              </a:ext>
            </a:extLst>
          </p:cNvPr>
          <p:cNvCxnSpPr>
            <a:cxnSpLocks/>
          </p:cNvCxnSpPr>
          <p:nvPr/>
        </p:nvCxnSpPr>
        <p:spPr>
          <a:xfrm>
            <a:off x="2244038" y="2792631"/>
            <a:ext cx="124084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C1CB4AB-B085-43B3-B4D5-4BDF913E2FCE}"/>
              </a:ext>
            </a:extLst>
          </p:cNvPr>
          <p:cNvSpPr txBox="1"/>
          <p:nvPr/>
        </p:nvSpPr>
        <p:spPr>
          <a:xfrm>
            <a:off x="2142438" y="2550242"/>
            <a:ext cx="18687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35840C-4710-4B1E-B3E7-DF4BA3F11BB3}"/>
              </a:ext>
            </a:extLst>
          </p:cNvPr>
          <p:cNvSpPr txBox="1"/>
          <p:nvPr/>
        </p:nvSpPr>
        <p:spPr>
          <a:xfrm>
            <a:off x="6674460" y="1589353"/>
            <a:ext cx="18687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8ECB73-B629-4B45-8C05-D6BA8D6BE8DF}"/>
              </a:ext>
            </a:extLst>
          </p:cNvPr>
          <p:cNvSpPr txBox="1"/>
          <p:nvPr/>
        </p:nvSpPr>
        <p:spPr>
          <a:xfrm>
            <a:off x="6659221" y="2550242"/>
            <a:ext cx="18687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B17D106-2B8E-4D34-A02E-6FAA0F89AB3B}"/>
              </a:ext>
            </a:extLst>
          </p:cNvPr>
          <p:cNvCxnSpPr>
            <a:cxnSpLocks/>
          </p:cNvCxnSpPr>
          <p:nvPr/>
        </p:nvCxnSpPr>
        <p:spPr>
          <a:xfrm>
            <a:off x="6757062" y="2755873"/>
            <a:ext cx="135260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9B8D3B5-A7F3-4267-BB8C-F10A567CBE29}"/>
              </a:ext>
            </a:extLst>
          </p:cNvPr>
          <p:cNvSpPr txBox="1"/>
          <p:nvPr/>
        </p:nvSpPr>
        <p:spPr>
          <a:xfrm>
            <a:off x="6240886" y="1339431"/>
            <a:ext cx="18687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192055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C7F00D-3AEB-4BF2-8982-95DB24262FF0}"/>
              </a:ext>
            </a:extLst>
          </p:cNvPr>
          <p:cNvSpPr txBox="1"/>
          <p:nvPr/>
        </p:nvSpPr>
        <p:spPr>
          <a:xfrm>
            <a:off x="2239617" y="347869"/>
            <a:ext cx="77127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 :</a:t>
            </a:r>
          </a:p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«Проверка сложения»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3345A-CB1E-45EE-8D55-FFE5A7905C20}"/>
              </a:ext>
            </a:extLst>
          </p:cNvPr>
          <p:cNvSpPr txBox="1"/>
          <p:nvPr/>
        </p:nvSpPr>
        <p:spPr>
          <a:xfrm>
            <a:off x="742122" y="2627244"/>
            <a:ext cx="114498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зкарпеить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умение выполнять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порверку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слонжеия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733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C7F00D-3AEB-4BF2-8982-95DB24262FF0}"/>
              </a:ext>
            </a:extLst>
          </p:cNvPr>
          <p:cNvSpPr txBox="1"/>
          <p:nvPr/>
        </p:nvSpPr>
        <p:spPr>
          <a:xfrm>
            <a:off x="2239617" y="347869"/>
            <a:ext cx="77127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 :</a:t>
            </a:r>
          </a:p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«Проверка сложения»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3345A-CB1E-45EE-8D55-FFE5A7905C20}"/>
              </a:ext>
            </a:extLst>
          </p:cNvPr>
          <p:cNvSpPr txBox="1"/>
          <p:nvPr/>
        </p:nvSpPr>
        <p:spPr>
          <a:xfrm>
            <a:off x="742122" y="2627244"/>
            <a:ext cx="114498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Закрепить умение выполнять проверку сложения.</a:t>
            </a:r>
          </a:p>
        </p:txBody>
      </p:sp>
    </p:spTree>
    <p:extLst>
      <p:ext uri="{BB962C8B-B14F-4D97-AF65-F5344CB8AC3E}">
        <p14:creationId xmlns:p14="http://schemas.microsoft.com/office/powerpoint/2010/main" val="339544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64</Words>
  <Application>Microsoft Office PowerPoint</Application>
  <PresentationFormat>Широкоэкранный</PresentationFormat>
  <Paragraphs>34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Воронцова</dc:creator>
  <cp:lastModifiedBy>Кристина Воронцова</cp:lastModifiedBy>
  <cp:revision>28</cp:revision>
  <dcterms:created xsi:type="dcterms:W3CDTF">2024-09-30T17:09:13Z</dcterms:created>
  <dcterms:modified xsi:type="dcterms:W3CDTF">2024-10-01T12:32:41Z</dcterms:modified>
</cp:coreProperties>
</file>